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9" r:id="rId3"/>
    <p:sldId id="258" r:id="rId4"/>
    <p:sldId id="259" r:id="rId5"/>
    <p:sldId id="260" r:id="rId6"/>
    <p:sldId id="261" r:id="rId7"/>
    <p:sldId id="268" r:id="rId8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EDD6E-08AE-444F-B509-458566AC7F91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0C54-45EE-4AC8-90D8-2F7034215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7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1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2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5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9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5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5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1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1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7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endParaRPr lang="sr-Latn-R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74716"/>
              </p:ext>
            </p:extLst>
          </p:nvPr>
        </p:nvGraphicFramePr>
        <p:xfrm>
          <a:off x="753624" y="1522297"/>
          <a:ext cx="11077820" cy="4579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79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of wastewater treatment plants and (re)construction of wastewater collection networks in the cities of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Brus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Blace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sr-Latn-R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Tender Ref. n.: NEAR/BEG/2021/EA-OP/0131</a:t>
                      </a:r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Date/Time: </a:t>
                      </a: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September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2021, 1</a:t>
                      </a: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:00h CET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SITE VISIT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77352" y="277043"/>
            <a:ext cx="1687731" cy="59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Agriculture, Forestry and Water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sr-Latn-R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982433"/>
              </p:ext>
            </p:extLst>
          </p:nvPr>
        </p:nvGraphicFramePr>
        <p:xfrm>
          <a:off x="410246" y="1503568"/>
          <a:ext cx="11077820" cy="5023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023845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Agriculture, Forestry and Water Management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endParaRPr lang="sr-Latn-R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5796" y="1411021"/>
            <a:ext cx="5005023" cy="498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13730"/>
              </p:ext>
            </p:extLst>
          </p:nvPr>
        </p:nvGraphicFramePr>
        <p:xfrm>
          <a:off x="753624" y="1522297"/>
          <a:ext cx="11077820" cy="4654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54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el"/>
                          <a:ea typeface="+mn-ea"/>
                          <a:cs typeface="Times New Roman" panose="02020603050405020304" pitchFamily="18" charset="0"/>
                        </a:rPr>
                        <a:t>PROCEDURAL DETAILS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Project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funded by European Union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through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Action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Serbia for the year 2017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Co-financing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provided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by 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Republic of Serbia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tender procedure: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open tender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Procurement rules: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PRAG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Practical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Guide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published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1st August 2020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Contracting Authority: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Government of 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Republic of Serbia,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represented by the Ministry of Finance,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for Contracting and Financing of EU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Funded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(CFCU)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Beneficiary: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Ministry of Agriculture, Forestry and Water Management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Agriculture, Forestry and Water Management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8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71883"/>
              </p:ext>
            </p:extLst>
          </p:nvPr>
        </p:nvGraphicFramePr>
        <p:xfrm>
          <a:off x="753624" y="1626035"/>
          <a:ext cx="11077820" cy="455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50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PROCEDURAL DETAILS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el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Agriculture, Forestry and Water Management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67750"/>
            <a:ext cx="10515600" cy="428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PARTIES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PROJECT IMPLEMENTATION</a:t>
            </a:r>
            <a:endParaRPr lang="sr-Latn-R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14196" y="3545633"/>
            <a:ext cx="2799184" cy="4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CONTRACTING AUTHORITY</a:t>
            </a:r>
          </a:p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(CFCU)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240971" y="3654177"/>
            <a:ext cx="373225" cy="227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00237" y="3711936"/>
            <a:ext cx="140734" cy="2080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949321" y="3985754"/>
            <a:ext cx="298579" cy="57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3657600" y="3985754"/>
            <a:ext cx="279918" cy="575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14196" y="4566542"/>
            <a:ext cx="2799184" cy="419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 / ENGINEER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949322" y="4986419"/>
            <a:ext cx="298578" cy="500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3657601" y="4991877"/>
            <a:ext cx="279917" cy="5009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614196" y="5492822"/>
            <a:ext cx="279918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WORKS CONTRACTOR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240971" y="5619379"/>
            <a:ext cx="373225" cy="230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365102" y="4226767"/>
            <a:ext cx="1502229" cy="334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365102" y="4226767"/>
            <a:ext cx="1502229" cy="334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>
            <a:off x="5365102" y="4986420"/>
            <a:ext cx="1502229" cy="341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716415" y="4058816"/>
            <a:ext cx="2444621" cy="513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Final Beneficiary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8201608" y="4571999"/>
            <a:ext cx="233265" cy="414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8201608" y="4571999"/>
            <a:ext cx="233265" cy="414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9489232" y="4561086"/>
            <a:ext cx="223935" cy="4253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716415" y="4986420"/>
            <a:ext cx="2444621" cy="500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End Recipient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65270"/>
              </p:ext>
            </p:extLst>
          </p:nvPr>
        </p:nvGraphicFramePr>
        <p:xfrm>
          <a:off x="753624" y="1522297"/>
          <a:ext cx="11077820" cy="534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5466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PROCEDURAL DETAILS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Any question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related to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technical and legal aspect of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tender dossier must be submitted in writing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through the TED </a:t>
                      </a:r>
                      <a:r>
                        <a:rPr kumimoji="0" lang="en-US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eTendering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website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accordance with the instructions provided in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tender dossier </a:t>
                      </a:r>
                      <a:endParaRPr kumimoji="0" lang="sr-Latn-RS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Contracting Authority shall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publish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official answers at the addresses indicated in the tender dossier and in line with the deadlines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defined in the tender documentation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sr-Latn-RS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these answers shall be considered official answers of the Contracting Authority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note that participation at the tender opening session is restricted to </a:t>
                      </a:r>
                      <a:r>
                        <a:rPr kumimoji="0" lang="en-US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authorised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representatives of the companies that are tendering for the contract. Each representative will have to submit the document of </a:t>
                      </a:r>
                      <a:r>
                        <a:rPr kumimoji="0" lang="en-US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authorisation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sr-Latn-RS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Each company attending the meeting and site visit need to receive CERTIFICATE OF ATTENDANCE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tenders must include this Certificate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 case of a consortium it is sufficient that at least one member of the consortium has participated to the site visit and the corresponding attendance certificate is included in the offer.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Agriculture, Forestry and Water Management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85624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22711"/>
              </p:ext>
            </p:extLst>
          </p:nvPr>
        </p:nvGraphicFramePr>
        <p:xfrm>
          <a:off x="981307" y="277042"/>
          <a:ext cx="10850137" cy="82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304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48031"/>
              </p:ext>
            </p:extLst>
          </p:nvPr>
        </p:nvGraphicFramePr>
        <p:xfrm>
          <a:off x="753624" y="2872498"/>
          <a:ext cx="11077820" cy="343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3499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Agriculture, Forestry and Water Management</a:t>
            </a:r>
            <a:r>
              <a:rPr lang="sr-Latn-RS" sz="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838200" y="1626036"/>
            <a:ext cx="10515600" cy="4681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C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4534" y="178760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PROCEDURAL DETAILS      </a:t>
            </a:r>
            <a:endParaRPr lang="sr-Latn-CS" dirty="0" smtClean="0"/>
          </a:p>
          <a:p>
            <a:pPr algn="ctr"/>
            <a:r>
              <a:rPr lang="en-US" dirty="0" smtClean="0"/>
              <a:t>INSTRUCTIONS </a:t>
            </a:r>
            <a:r>
              <a:rPr lang="en-US" dirty="0"/>
              <a:t>TO TENDERERS, </a:t>
            </a:r>
            <a:endParaRPr lang="sr-Latn-CS" dirty="0" smtClean="0"/>
          </a:p>
          <a:p>
            <a:pPr algn="ctr"/>
            <a:r>
              <a:rPr lang="en-US" dirty="0" smtClean="0"/>
              <a:t>Section </a:t>
            </a:r>
            <a:r>
              <a:rPr lang="en-US" dirty="0"/>
              <a:t>1.2  TIMETABLE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312" y="2750371"/>
            <a:ext cx="5914913" cy="324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37363" y="3236913"/>
            <a:ext cx="5354637" cy="2940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itle 44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7889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90984"/>
              </p:ext>
            </p:extLst>
          </p:nvPr>
        </p:nvGraphicFramePr>
        <p:xfrm>
          <a:off x="981307" y="277042"/>
          <a:ext cx="10850137" cy="90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472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68150"/>
              </p:ext>
            </p:extLst>
          </p:nvPr>
        </p:nvGraphicFramePr>
        <p:xfrm>
          <a:off x="753625" y="2116897"/>
          <a:ext cx="2588666" cy="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6000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Agriculture, Forestry and Water Management	</a:t>
            </a:r>
          </a:p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838200" y="2317314"/>
            <a:ext cx="5267644" cy="3990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38200" y="2116897"/>
            <a:ext cx="4627179" cy="460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R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  <a:endParaRPr lang="sr-Latn-R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1993619"/>
            <a:ext cx="10515600" cy="4183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US" i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60863" y="3244334"/>
            <a:ext cx="2741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2960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423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Ariel</vt:lpstr>
      <vt:lpstr>Calibri</vt:lpstr>
      <vt:lpstr>Calibri Light</vt:lpstr>
      <vt:lpstr>Times New Roman</vt:lpstr>
      <vt:lpstr>1_Office Theme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Saša Marković</dc:creator>
  <cp:lastModifiedBy>Vlastimir Ašković</cp:lastModifiedBy>
  <cp:revision>46</cp:revision>
  <cp:lastPrinted>2021-09-10T07:57:07Z</cp:lastPrinted>
  <dcterms:created xsi:type="dcterms:W3CDTF">2021-04-23T07:52:35Z</dcterms:created>
  <dcterms:modified xsi:type="dcterms:W3CDTF">2021-09-16T13:04:34Z</dcterms:modified>
</cp:coreProperties>
</file>